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6E526C-FAE4-422A-842D-AD26275D8D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Lecture 8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15DB654-04FE-4059-9F4F-E7639EBE0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4559137"/>
            <a:ext cx="10993546" cy="590321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Building OLAP cube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36868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B5992F-6CF3-4D58-B38F-2803135CB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49807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new Attributes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id="{E662A1D9-F907-4213-B143-D772B0FB20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2690" y="2088945"/>
            <a:ext cx="9226620" cy="4404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862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E2068F-0F85-4B01-BBA1-33ED7A376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3302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new Attributes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4F1D42F0-472A-4874-90D4-AF33D3E4B1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9993" y="2171161"/>
            <a:ext cx="9005276" cy="4177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591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83A3C4-D66B-4EF4-8AC9-595099C7F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74306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new Attributes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7998718-3D83-456A-AD06-157C980833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0094" y="2055389"/>
            <a:ext cx="8331130" cy="4420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2895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D740E6-C992-4462-B982-63392AE6A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4141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new Attributes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0B871C6F-E562-4462-A6CA-47A0DEAE62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5638" y="1988278"/>
            <a:ext cx="8300723" cy="4479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9149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C8A70E-BC67-4972-BE29-183D7B89A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8269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new Attributes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5911EF9-52C1-4302-A388-C5B9D66797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5280" y="2139280"/>
            <a:ext cx="8461439" cy="437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557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87DBED-702A-42E9-958B-451E36055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1558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a data source to the project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00B182-37DE-4FBD-94DD-E517C4DEB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13" y="1970772"/>
            <a:ext cx="11029615" cy="537536"/>
          </a:xfrm>
        </p:spPr>
        <p:txBody>
          <a:bodyPr/>
          <a:lstStyle/>
          <a:p>
            <a:r>
              <a:rPr lang="en-US" dirty="0"/>
              <a:t>In Visual Studio we are required to create a new Analysis services project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E5E37EA-9F1C-496A-B92C-1B4FB1DE70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8460" y="2447573"/>
            <a:ext cx="3388803" cy="441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044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57A628-8430-48D1-9F62-43A87E3BF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a data source to the project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C62F9E-148D-496A-A080-ABCDE3391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801" y="1924312"/>
            <a:ext cx="11029615" cy="512370"/>
          </a:xfrm>
        </p:spPr>
        <p:txBody>
          <a:bodyPr/>
          <a:lstStyle/>
          <a:p>
            <a:r>
              <a:rPr lang="en-US" dirty="0"/>
              <a:t>Then we add a new data source to the project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38A3DB-0E85-46BF-AC83-48C2899570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3521" y="1914151"/>
            <a:ext cx="3772424" cy="501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841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C27673-355D-4BD7-81A7-348B65E65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947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a cube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3BD961-BA95-408E-BD8E-1C486B411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7"/>
            <a:ext cx="11029615" cy="1248504"/>
          </a:xfrm>
        </p:spPr>
        <p:txBody>
          <a:bodyPr/>
          <a:lstStyle/>
          <a:p>
            <a:r>
              <a:rPr lang="en-US" dirty="0"/>
              <a:t>Right click on the Cube folder and choose “A new cube”</a:t>
            </a:r>
          </a:p>
          <a:p>
            <a:r>
              <a:rPr lang="en-US" dirty="0"/>
              <a:t>Form tables from the data source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A8286F2-DDBE-4FC0-9B68-5231057BC1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8688" y="2590800"/>
            <a:ext cx="5305425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764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CDBD60-DCA7-4875-AC6C-5E76B1451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8269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new measures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8FE4474D-7D2E-46DC-94B7-04A97C3B40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66954" y="1996667"/>
            <a:ext cx="5795835" cy="4613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107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E01C07-A570-4847-827A-C4A29557E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3302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new dimensions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9EB0C0F-2548-4B2A-B000-518FDDFF9E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13789" y="2038612"/>
            <a:ext cx="5564422" cy="4496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186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169CD2-9834-4416-8BDD-0AEBD7CFB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947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Time dimension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177A25BD-6967-45BC-B93A-74D7D01015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4189" y="2055389"/>
            <a:ext cx="5503622" cy="4454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795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D7BFED-BFD2-4428-86AB-5530A6378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4075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Cube dimensions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3BEBB4-CF92-4EB5-90BC-FE72FF4B2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579" y="1962383"/>
            <a:ext cx="11029615" cy="740750"/>
          </a:xfrm>
        </p:spPr>
        <p:txBody>
          <a:bodyPr/>
          <a:lstStyle/>
          <a:p>
            <a:r>
              <a:rPr lang="en-US" dirty="0"/>
              <a:t>Choose several dimensions that will be reflected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09E51A3-225C-463F-8ED4-5D48C42F8F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5350" y="2332758"/>
            <a:ext cx="5581300" cy="450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489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4CF869-5F6C-47C4-9E7A-2451094D9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9175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OLAP CUBE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3A298E-8DC4-46FA-A43D-43684A866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924" y="1995938"/>
            <a:ext cx="11029615" cy="638205"/>
          </a:xfrm>
        </p:spPr>
        <p:txBody>
          <a:bodyPr/>
          <a:lstStyle/>
          <a:p>
            <a:r>
              <a:rPr lang="en-US" dirty="0"/>
              <a:t>Finalize the creation of Cube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D3BB830-0AAF-4FB0-8834-47FD479775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0203" y="1995938"/>
            <a:ext cx="6432202" cy="4642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050058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99</TotalTime>
  <Words>103</Words>
  <Application>Microsoft Office PowerPoint</Application>
  <PresentationFormat>Широкоэкранный</PresentationFormat>
  <Paragraphs>21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Corbel</vt:lpstr>
      <vt:lpstr>Gill Sans MT</vt:lpstr>
      <vt:lpstr>Wingdings 2</vt:lpstr>
      <vt:lpstr>Дивиденд</vt:lpstr>
      <vt:lpstr>Lecture 8</vt:lpstr>
      <vt:lpstr>Adding a data source to the project</vt:lpstr>
      <vt:lpstr>Adding a data source to the project</vt:lpstr>
      <vt:lpstr>Creating a cube</vt:lpstr>
      <vt:lpstr>Adding new measures</vt:lpstr>
      <vt:lpstr>Adding new dimensions</vt:lpstr>
      <vt:lpstr>Time dimension</vt:lpstr>
      <vt:lpstr>Cube dimensions</vt:lpstr>
      <vt:lpstr>OLAP CUBE</vt:lpstr>
      <vt:lpstr>Adding new Attributes</vt:lpstr>
      <vt:lpstr>Adding new Attributes</vt:lpstr>
      <vt:lpstr>Adding new Attributes</vt:lpstr>
      <vt:lpstr>Adding new Attributes</vt:lpstr>
      <vt:lpstr>Adding new Attributes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8</dc:title>
  <dc:creator>Карюкин Владислав</dc:creator>
  <cp:lastModifiedBy>Карюкин Владислав</cp:lastModifiedBy>
  <cp:revision>8</cp:revision>
  <dcterms:created xsi:type="dcterms:W3CDTF">2020-09-09T11:18:33Z</dcterms:created>
  <dcterms:modified xsi:type="dcterms:W3CDTF">2020-09-09T12:58:22Z</dcterms:modified>
</cp:coreProperties>
</file>